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9e206b6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b9e206b6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9cbfe30c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9cbfe30c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b9cbfe30ce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b9cbfe30c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9cbfe30c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9cbfe30c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b9cbfe30c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b9cbfe30c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9cbfe30c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9cbfe30c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9cbfe30c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b9cbfe30c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b9cbfe30c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b9cbfe30c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9cbfe30c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9cbfe30c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9cbfe30c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9cbfe30c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9cbfe30c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9cbfe30c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b9cbfe30ce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b9cbfe30ce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9cbfe30ce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9cbfe30ce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9cbfe30ce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9cbfe30ce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b9cbfe30ce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b9cbfe30ce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9cbfe30ce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9cbfe30c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Team Gradido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7613" y="2908570"/>
            <a:ext cx="1068775" cy="10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2575" y="0"/>
            <a:ext cx="102870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Communication - Tech via EMail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Detailed technical Discussions via EMail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Prone to produce misunderstandings &amp; tension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Will never produce win/win situations - only win/lose situations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You are a team - if you don’t work as one you will not produce anything</a:t>
            </a:r>
            <a:br>
              <a:rPr lang="de"/>
            </a:b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Solution: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Use video conference &amp; screensharing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Produce a document together outlining the solution (e.g. google docs / github)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0898" y="1017725"/>
            <a:ext cx="1136677" cy="115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7296" y="2695021"/>
            <a:ext cx="1854350" cy="107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Communication - English vs German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English is not very fluent with most of the team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English is the only way to communicate with Pauls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There is an aversion to use English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Pauls is shooed off to be able to switch back to German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Solution: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???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Learn English (?)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5625" y="2519950"/>
            <a:ext cx="4370425" cy="218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Competition - My concept vs Your concept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Struggle for superiority &amp; ownership of a concept/implementation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Competition instead of Cooperation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The other is seen as the enemy</a:t>
            </a:r>
            <a:br>
              <a:rPr lang="de"/>
            </a:b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Solution: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Work as a Team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The goal can only be reached together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Communication is key</a:t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8321" y="1017721"/>
            <a:ext cx="1331525" cy="160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0647" y="3102697"/>
            <a:ext cx="981650" cy="171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Far Future Perspective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Looking into the future “what if”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This is not prototyping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The produced Software is considered </a:t>
            </a:r>
            <a:r>
              <a:rPr lang="de"/>
              <a:t>unchangeable</a:t>
            </a:r>
            <a:r>
              <a:rPr lang="de"/>
              <a:t> and monolithic</a:t>
            </a:r>
            <a:br>
              <a:rPr lang="de"/>
            </a:b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Solution: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Prototyping -&gt; Get it running, no matter how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Software can always be changed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KISS -&gt; Keep It Simple Stupid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We develop a tool not a religion</a:t>
            </a: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0500" y="2937000"/>
            <a:ext cx="3486900" cy="163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Waterfall instead of Agile Development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600" y="1017727"/>
            <a:ext cx="8150791" cy="390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Why Blockchain?</a:t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Why use Blockchain?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What’s the Advantage?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 does it solve?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Does it </a:t>
            </a:r>
            <a:r>
              <a:rPr lang="de"/>
              <a:t>outweigh</a:t>
            </a:r>
            <a:r>
              <a:rPr lang="de"/>
              <a:t> the development costs?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Isn’t it too complicated?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Will we not just hide everything behind centralized servers anyway?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Federation instead of full decentralization?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Where is the advantage for the consumer?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Fear of BigTech, Government &amp; Others</a:t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Fear of Microsoft &amp; other big Techs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Fear of “them” shutting down Gradido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Fear of backdoors in Software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Why?</a:t>
            </a:r>
            <a:endParaRPr b="1"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They only care for you if you are relevant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There is no secure software system ever, there is always an attack vector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Fear cripples everything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Solution:</a:t>
            </a:r>
            <a:endParaRPr b="1"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Talk about your Fears and dismiss them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Do you really want to succeed with the project?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Focus on our </a:t>
            </a:r>
            <a:r>
              <a:rPr b="1" lang="de"/>
              <a:t>Values, Mission and Vision</a:t>
            </a:r>
            <a:endParaRPr b="1"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8875" y="1152475"/>
            <a:ext cx="2323749" cy="116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9975" y="1152475"/>
            <a:ext cx="1745395" cy="116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6897" y="2971172"/>
            <a:ext cx="1597700" cy="159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No clear goals &amp; concepts (?)</a:t>
            </a:r>
            <a:endParaRPr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Where is the central concept formalised in an implementation plan?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Software structure seems good (!)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Deployment structure seems not be present (?)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A lot of scattered &amp; outdated documentation</a:t>
            </a:r>
            <a:br>
              <a:rPr lang="de"/>
            </a:b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Task: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 is the overall goal? Why are you doing what you are doing?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 are you doing now to achieve that goal?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Do the ends justify the means?</a:t>
            </a: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5600" y="2459975"/>
            <a:ext cx="2359775" cy="235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Centralize all Code in a visible space</a:t>
            </a:r>
            <a:endParaRPr/>
          </a:p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including the systems currently live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Benefits:</a:t>
            </a:r>
            <a:endParaRPr b="1"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Overview &amp; Visual overview of code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Easy onboarding &amp; advertisement for new Developers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Access for non-coders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Easy to go Open Source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What do the other Team members do?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It’s the standard nowadays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Solutions:</a:t>
            </a:r>
            <a:endParaRPr b="1"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Github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Gitlab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Atlassian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de"/>
              <a:t>Bitbucket</a:t>
            </a:r>
            <a:endParaRPr/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3750" y="2571748"/>
            <a:ext cx="3078550" cy="238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Combine Code &amp; Docu</a:t>
            </a:r>
            <a:endParaRPr/>
          </a:p>
        </p:txBody>
      </p:sp>
      <p:sp>
        <p:nvSpPr>
          <p:cNvPr id="142" name="Google Shape;14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Combine all Repositories in one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Put in all Documentation as well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Benefits: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There is no need to have separate Repositories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It will enhance collaboration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It will increase efficiency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Will bring software together that belongs together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Enhances all aspects of inter-software functioning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Deployment on the horizon</a:t>
            </a:r>
            <a:endParaRPr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2274" y="769199"/>
            <a:ext cx="2778502" cy="19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Go Open Source</a:t>
            </a:r>
            <a:endParaRPr/>
          </a:p>
        </p:txBody>
      </p:sp>
      <p:sp>
        <p:nvSpPr>
          <p:cNvPr id="149" name="Google Shape;14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There is no disadvantages, only advantages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It’s aligned with the core values of Gradido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More people can see and join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The so called “Safe Space” is not needed - for what?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0325" y="2642075"/>
            <a:ext cx="3983350" cy="239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Solve the Team Problems</a:t>
            </a:r>
            <a:endParaRPr/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de" sz="1500"/>
              <a:t>or we will not reach our Goals. All our work would go to waste.</a:t>
            </a:r>
            <a:endParaRPr sz="1500"/>
          </a:p>
        </p:txBody>
      </p:sp>
      <p:pic>
        <p:nvPicPr>
          <p:cNvPr id="157" name="Google Shape;1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687" y="1547825"/>
            <a:ext cx="5142624" cy="359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We need a Development Plan</a:t>
            </a:r>
            <a:endParaRPr/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 are our next Goals?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How can we reach them?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How can we formalize and organize them?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How can we make sure stuff works?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How can we put our software in action as soon as possible?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Solution: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CI (</a:t>
            </a:r>
            <a:r>
              <a:rPr lang="de"/>
              <a:t>Continuous Integration</a:t>
            </a:r>
            <a:r>
              <a:rPr lang="de"/>
              <a:t>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Develop &amp; Transform the live Systems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Github, Issues &amp; Zenhub</a:t>
            </a:r>
            <a:endParaRPr/>
          </a:p>
        </p:txBody>
      </p:sp>
      <p:pic>
        <p:nvPicPr>
          <p:cNvPr id="164" name="Google Shape;16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5600" y="3001550"/>
            <a:ext cx="4095576" cy="151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Values, Mission &amp; Vision</a:t>
            </a:r>
            <a:endParaRPr/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We need to define this!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de"/>
              <a:t>Homework: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 are your Values?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 is your Mission?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 is your Vision?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 are Gradidos Values?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 is Gradidos Mission?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de"/>
              <a:t>What is Gradidos Vision?</a:t>
            </a:r>
            <a:endParaRPr/>
          </a:p>
        </p:txBody>
      </p:sp>
      <p:pic>
        <p:nvPicPr>
          <p:cNvPr id="171" name="Google Shape;17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1979" y="1422254"/>
            <a:ext cx="2876850" cy="28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